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0" r:id="rId6"/>
    <p:sldId id="259" r:id="rId7"/>
    <p:sldId id="264" r:id="rId8"/>
    <p:sldId id="265" r:id="rId9"/>
    <p:sldId id="266" r:id="rId10"/>
    <p:sldId id="267" r:id="rId11"/>
    <p:sldId id="268" r:id="rId12"/>
    <p:sldId id="258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882" y="180109"/>
            <a:ext cx="8475518" cy="3121105"/>
          </a:xfrm>
        </p:spPr>
        <p:txBody>
          <a:bodyPr>
            <a:normAutofit/>
          </a:bodyPr>
          <a:lstStyle/>
          <a:p>
            <a:r>
              <a:rPr lang="en-US" sz="9600" b="1" dirty="0" err="1" smtClean="0">
                <a:solidFill>
                  <a:srgbClr val="00FF00"/>
                </a:solidFill>
                <a:latin typeface="Shonar Bangla" pitchFamily="34" charset="0"/>
                <a:cs typeface="Shonar Bangla" pitchFamily="34" charset="0"/>
              </a:rPr>
              <a:t>স্বাগতম</a:t>
            </a:r>
            <a:endParaRPr lang="en-US" sz="9600" b="1" dirty="0">
              <a:solidFill>
                <a:srgbClr val="00FF0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429000"/>
            <a:ext cx="7772400" cy="3148814"/>
          </a:xfrm>
        </p:spPr>
        <p:txBody>
          <a:bodyPr/>
          <a:lstStyle/>
          <a:p>
            <a:r>
              <a:rPr lang="en-US" sz="4800" b="1" dirty="0" err="1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মোঃ</a:t>
            </a:r>
            <a:r>
              <a:rPr lang="en-US" sz="4800" b="1" dirty="0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সিরাজুল</a:t>
            </a:r>
            <a:r>
              <a:rPr lang="en-US" sz="4800" b="1" dirty="0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ইসলাম</a:t>
            </a:r>
            <a:endParaRPr lang="en-US" sz="4800" b="1" dirty="0" smtClean="0">
              <a:solidFill>
                <a:srgbClr val="7030A0"/>
              </a:solidFill>
              <a:latin typeface="Shonar Bangla" pitchFamily="34" charset="0"/>
              <a:cs typeface="Shonar Bangla" pitchFamily="34" charset="0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সিনিয়ার</a:t>
            </a:r>
            <a:r>
              <a:rPr lang="en-US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শিক্ষক</a:t>
            </a:r>
            <a:endParaRPr lang="en-US" b="1" dirty="0" smtClean="0">
              <a:solidFill>
                <a:srgbClr val="FF0000"/>
              </a:solidFill>
              <a:latin typeface="Shonar Bangla" pitchFamily="34" charset="0"/>
              <a:cs typeface="Shonar Bangla" pitchFamily="34" charset="0"/>
            </a:endParaRPr>
          </a:p>
          <a:p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400" b="1" dirty="0" err="1" smtClean="0">
                <a:latin typeface="Shonar Bangla" pitchFamily="34" charset="0"/>
                <a:cs typeface="Shonar Bangla" pitchFamily="34" charset="0"/>
              </a:rPr>
              <a:t>গোহাইলবাড়ী</a:t>
            </a:r>
            <a:r>
              <a:rPr lang="en-US" sz="44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400" b="1" dirty="0" err="1" smtClean="0">
                <a:latin typeface="Shonar Bangla" pitchFamily="34" charset="0"/>
                <a:cs typeface="Shonar Bangla" pitchFamily="34" charset="0"/>
              </a:rPr>
              <a:t>মাধ্যমিক</a:t>
            </a:r>
            <a:r>
              <a:rPr lang="en-US" sz="44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400" b="1" dirty="0" err="1" smtClean="0">
                <a:latin typeface="Shonar Bangla" pitchFamily="34" charset="0"/>
                <a:cs typeface="Shonar Bangla" pitchFamily="34" charset="0"/>
              </a:rPr>
              <a:t>বিদ্যালয়</a:t>
            </a:r>
            <a:endParaRPr lang="en-US" sz="4400" b="1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4400" b="1" dirty="0" smtClean="0">
                <a:latin typeface="Shonar Bangla" pitchFamily="34" charset="0"/>
                <a:cs typeface="Shonar Bangla" pitchFamily="34" charset="0"/>
              </a:rPr>
              <a:t>    </a:t>
            </a:r>
            <a:r>
              <a:rPr lang="en-US" sz="4000" b="1" dirty="0" err="1" smtClean="0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বোয়ালমারী</a:t>
            </a:r>
            <a:r>
              <a:rPr lang="en-US" sz="4000" b="1" dirty="0" smtClean="0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          </a:t>
            </a:r>
            <a:r>
              <a:rPr lang="en-US" sz="4000" b="1" dirty="0" err="1" smtClean="0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ফারিদপুর</a:t>
            </a:r>
            <a:endParaRPr lang="en-US" sz="4000" b="1" dirty="0" smtClean="0">
              <a:solidFill>
                <a:srgbClr val="00B050"/>
              </a:solidFill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1026" name="Picture 2" descr="D:\SIRA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2" y="159327"/>
            <a:ext cx="2514600" cy="31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7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48768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chemeClr val="tx2"/>
                </a:solidFill>
              </a:rPr>
              <a:t/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6000" b="1" dirty="0">
                <a:solidFill>
                  <a:schemeClr val="tx2"/>
                </a:solidFill>
              </a:rPr>
              <a:t/>
            </a:r>
            <a:br>
              <a:rPr lang="en-US" sz="6000" b="1" dirty="0">
                <a:solidFill>
                  <a:schemeClr val="tx2"/>
                </a:solidFill>
              </a:rPr>
            </a:br>
            <a:r>
              <a:rPr lang="en-US" sz="6000" b="1" dirty="0" err="1" smtClean="0">
                <a:solidFill>
                  <a:schemeClr val="tx2"/>
                </a:solidFill>
              </a:rPr>
              <a:t>মোঃ</a:t>
            </a:r>
            <a:r>
              <a:rPr lang="en-US" sz="6000" b="1" dirty="0" smtClean="0">
                <a:solidFill>
                  <a:schemeClr val="tx2"/>
                </a:solidFill>
              </a:rPr>
              <a:t> </a:t>
            </a:r>
            <a:r>
              <a:rPr lang="en-US" sz="6000" b="1" dirty="0" err="1" smtClean="0">
                <a:solidFill>
                  <a:schemeClr val="tx2"/>
                </a:solidFill>
              </a:rPr>
              <a:t>সিরাজুল</a:t>
            </a:r>
            <a:r>
              <a:rPr lang="en-US" sz="6000" b="1" dirty="0" smtClean="0">
                <a:solidFill>
                  <a:schemeClr val="tx2"/>
                </a:solidFill>
              </a:rPr>
              <a:t> </a:t>
            </a:r>
            <a:r>
              <a:rPr lang="en-US" sz="6000" b="1" dirty="0" err="1" smtClean="0">
                <a:solidFill>
                  <a:schemeClr val="tx2"/>
                </a:solidFill>
              </a:rPr>
              <a:t>ইসলাম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err="1" smtClean="0">
                <a:solidFill>
                  <a:srgbClr val="7030A0"/>
                </a:solidFill>
              </a:rPr>
              <a:t>গোহাইল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বাড়ী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মাধ্যমিক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বিদ্যালয়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শ্রেনীঃ</a:t>
            </a:r>
            <a:r>
              <a:rPr lang="en-US" b="1" dirty="0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নবম</a:t>
            </a:r>
            <a:r>
              <a:rPr lang="en-US" b="1" dirty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b="1" dirty="0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b="1" dirty="0" err="1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বিষয়ঃ</a:t>
            </a:r>
            <a:r>
              <a:rPr lang="en-US" b="1" dirty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বিজ্ঞান</a:t>
            </a:r>
            <a:r>
              <a:rPr lang="en-US" b="1" dirty="0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                                         </a:t>
            </a:r>
            <a:r>
              <a:rPr lang="en-US" b="1" dirty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b="1" dirty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b="1" dirty="0" err="1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তারিখ</a:t>
            </a:r>
            <a:r>
              <a:rPr lang="en-US" b="1" dirty="0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 ১৭/০২/১৪</a:t>
            </a:r>
            <a:r>
              <a:rPr lang="en-US" b="1" dirty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b="1" dirty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b="1" dirty="0" err="1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সময়ঃ</a:t>
            </a:r>
            <a:r>
              <a:rPr lang="en-US" b="1" dirty="0" smtClean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৪৫ </a:t>
            </a:r>
            <a:r>
              <a:rPr lang="en-US" b="1" dirty="0" err="1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মিনিট</a:t>
            </a:r>
            <a:r>
              <a:rPr lang="en-US" b="1" dirty="0">
                <a:solidFill>
                  <a:srgbClr val="000066"/>
                </a:solidFill>
                <a:latin typeface="Shonar Bangla" pitchFamily="34" charset="0"/>
                <a:cs typeface="Shonar Bangla" pitchFamily="34" charset="0"/>
              </a:rPr>
              <a:t>              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/>
            </a:r>
            <a:br>
              <a:rPr lang="en-US" b="1" dirty="0" smtClean="0">
                <a:latin typeface="Shonar Bangla" pitchFamily="34" charset="0"/>
                <a:cs typeface="Shonar Bangla" pitchFamily="34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81600"/>
            <a:ext cx="8229600" cy="944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14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MB\Desktop\seraj\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773" y="128102"/>
            <a:ext cx="2064327" cy="243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GMB\Desktop\seraj\inde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65519"/>
            <a:ext cx="1442947" cy="207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38254" y="2362200"/>
            <a:ext cx="1657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৪</a:t>
            </a:r>
            <a:r>
              <a:rPr lang="en-US" dirty="0" smtClean="0"/>
              <a:t>বছরেরশিশু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24264" y="2560122"/>
            <a:ext cx="1829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১২বছরেররকিশোরী</a:t>
            </a:r>
          </a:p>
        </p:txBody>
      </p:sp>
      <p:pic>
        <p:nvPicPr>
          <p:cNvPr id="2050" name="Picture 2" descr="C:\Users\GMB\Desktop\pho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428" y="320040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GMB\Desktop\DSC_537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386224"/>
            <a:ext cx="3429000" cy="228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otched Right Arrow 6"/>
          <p:cNvSpPr/>
          <p:nvPr/>
        </p:nvSpPr>
        <p:spPr>
          <a:xfrm>
            <a:off x="4495800" y="1401046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Notched Right Arrow 7"/>
          <p:cNvSpPr/>
          <p:nvPr/>
        </p:nvSpPr>
        <p:spPr>
          <a:xfrm>
            <a:off x="4509655" y="4768682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2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/>
          <a:lstStyle/>
          <a:p>
            <a:r>
              <a:rPr lang="en-US" b="1" dirty="0" err="1" smtClean="0"/>
              <a:t>আজকের</a:t>
            </a:r>
            <a:r>
              <a:rPr lang="en-US" b="1" dirty="0" smtClean="0"/>
              <a:t> </a:t>
            </a:r>
            <a:r>
              <a:rPr lang="en-US" b="1" dirty="0" err="1" smtClean="0"/>
              <a:t>পাঠের</a:t>
            </a:r>
            <a:r>
              <a:rPr lang="en-US" b="1" dirty="0" smtClean="0"/>
              <a:t> </a:t>
            </a:r>
            <a:r>
              <a:rPr lang="en-US" b="1" dirty="0" err="1" smtClean="0"/>
              <a:t>বিষয়</a:t>
            </a:r>
            <a:r>
              <a:rPr lang="en-US" b="1" dirty="0" err="1"/>
              <a:t>ঃ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C00000"/>
                </a:solidFill>
              </a:rPr>
              <a:t>                   </a:t>
            </a:r>
            <a:r>
              <a:rPr lang="en-US" b="1" dirty="0" err="1" smtClean="0">
                <a:solidFill>
                  <a:srgbClr val="C00000"/>
                </a:solidFill>
              </a:rPr>
              <a:t>বয়ঃসন্ধি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কাল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GMB\Desktop\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1981200"/>
            <a:ext cx="222885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23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3992562"/>
          </a:xfrm>
        </p:spPr>
        <p:txBody>
          <a:bodyPr/>
          <a:lstStyle/>
          <a:p>
            <a:r>
              <a:rPr lang="en-US" b="1" dirty="0" err="1" smtClean="0">
                <a:solidFill>
                  <a:srgbClr val="009900"/>
                </a:solidFill>
                <a:latin typeface="Shonar Bangla" pitchFamily="34" charset="0"/>
                <a:cs typeface="Shonar Bangla" pitchFamily="34" charset="0"/>
              </a:rPr>
              <a:t>শিখন</a:t>
            </a:r>
            <a:r>
              <a:rPr lang="en-US" b="1" dirty="0" smtClean="0">
                <a:solidFill>
                  <a:srgbClr val="0099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9900"/>
                </a:solidFill>
                <a:latin typeface="Shonar Bangla" pitchFamily="34" charset="0"/>
                <a:cs typeface="Shonar Bangla" pitchFamily="34" charset="0"/>
              </a:rPr>
              <a:t>ফলঃ</a:t>
            </a:r>
            <a:r>
              <a:rPr lang="en-US" b="1" dirty="0" smtClean="0">
                <a:solidFill>
                  <a:srgbClr val="009900"/>
                </a:solidFill>
                <a:latin typeface="Shonar Bangla" pitchFamily="34" charset="0"/>
                <a:cs typeface="Shonar Bangla" pitchFamily="34" charset="0"/>
              </a:rPr>
              <a:t>-</a:t>
            </a:r>
            <a:br>
              <a:rPr lang="en-US" b="1" dirty="0" smtClean="0">
                <a:solidFill>
                  <a:srgbClr val="00990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বয়ঃসন্ধিকাল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কি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বলতে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পারবে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/>
            </a:r>
            <a:br>
              <a:rPr lang="en-US" b="1" dirty="0" smtClean="0">
                <a:latin typeface="Shonar Bangla" pitchFamily="34" charset="0"/>
                <a:cs typeface="Shonar Bangla" pitchFamily="34" charset="0"/>
              </a:rPr>
            </a:br>
            <a:r>
              <a:rPr lang="en-US" b="1" dirty="0" err="1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বয়ঃসন্ধিকালের</a:t>
            </a:r>
            <a:r>
              <a:rPr lang="en-US" b="1" dirty="0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ব্যাখ্যা</a:t>
            </a:r>
            <a:r>
              <a:rPr lang="en-US" b="1" dirty="0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b="1" dirty="0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পারবে</a:t>
            </a:r>
            <a:r>
              <a:rPr lang="en-US" b="1" dirty="0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b="1" dirty="0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বয়ঃসন্ধি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কালে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মানব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দেহে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যেসমস্থ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পরিবর্তন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হয়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তা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বলতে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পারবে</a:t>
            </a:r>
            <a:endParaRPr lang="en-US" b="1" dirty="0">
              <a:solidFill>
                <a:srgbClr val="00B0F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648200"/>
            <a:ext cx="8305800" cy="1477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54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4038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                                                                                     </a:t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sz="5300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আলোচনা</a:t>
            </a:r>
            <a:r>
              <a:rPr lang="en-US" sz="5300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এবংসমাধান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ঃ</a:t>
            </a: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বয়সন্ধি</a:t>
            </a:r>
            <a:r>
              <a:rPr lang="en-US" b="1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কাল</a:t>
            </a: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 </a:t>
            </a: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</a:b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 ব          </a:t>
            </a:r>
            <a:r>
              <a:rPr lang="en-US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য়ঃসন্ধি</a:t>
            </a:r>
            <a:r>
              <a:rPr lang="en-US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কালআ</a:t>
            </a:r>
            <a:endParaRPr lang="en-US" dirty="0">
              <a:solidFill>
                <a:srgbClr val="00B0F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096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3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7030A0"/>
                </a:solidFill>
              </a:rPr>
              <a:t>বয়ঃ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সন্ধি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কা্লের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পরিবর্তন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সামূহ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400"/>
            <a:ext cx="8229600" cy="639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28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840162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7030A0"/>
                </a:solidFill>
              </a:rPr>
              <a:t>বয়ঃসন্ধি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কালিন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পরিবর্তন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গুলি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|</a:t>
            </a:r>
            <a:br>
              <a:rPr lang="en-US" dirty="0" smtClean="0"/>
            </a:br>
            <a:r>
              <a:rPr lang="en-US" dirty="0" smtClean="0"/>
              <a:t>১|শারিরীক</a:t>
            </a:r>
            <a:br>
              <a:rPr lang="en-US" dirty="0" smtClean="0"/>
            </a:br>
            <a:r>
              <a:rPr lang="en-US" dirty="0" smtClean="0"/>
              <a:t>২|মানসিক</a:t>
            </a:r>
            <a:br>
              <a:rPr lang="en-US" dirty="0" smtClean="0"/>
            </a:br>
            <a:r>
              <a:rPr lang="en-US" dirty="0" smtClean="0"/>
              <a:t>৩|আচরণগত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9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3611562"/>
          </a:xfrm>
        </p:spPr>
        <p:txBody>
          <a:bodyPr/>
          <a:lstStyle/>
          <a:p>
            <a:r>
              <a:rPr lang="en-US" dirty="0" smtClean="0"/>
              <a:t>      </a:t>
            </a:r>
            <a:r>
              <a:rPr lang="en-US" b="1" dirty="0" err="1" smtClean="0"/>
              <a:t>এককমূল্যায়ন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বয়ঃসন্ধি</a:t>
            </a:r>
            <a:r>
              <a:rPr lang="en-US" b="1" dirty="0" smtClean="0"/>
              <a:t> </a:t>
            </a:r>
            <a:r>
              <a:rPr lang="en-US" b="1" dirty="0" err="1" smtClean="0"/>
              <a:t>কি</a:t>
            </a:r>
            <a:r>
              <a:rPr lang="en-US" b="1" dirty="0"/>
              <a:t> </a:t>
            </a:r>
            <a:r>
              <a:rPr lang="en-US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6305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2514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</a:t>
            </a:r>
            <a:r>
              <a:rPr lang="en-US" sz="5300" b="1" dirty="0" err="1" smtClean="0">
                <a:latin typeface="Shonar Bangla" pitchFamily="34" charset="0"/>
                <a:cs typeface="Shonar Bangla" pitchFamily="34" charset="0"/>
              </a:rPr>
              <a:t>দলীয়</a:t>
            </a:r>
            <a:r>
              <a:rPr lang="en-US" sz="53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5300" b="1" dirty="0" err="1" smtClean="0">
                <a:latin typeface="Shonar Bangla" pitchFamily="34" charset="0"/>
                <a:cs typeface="Shonar Bangla" pitchFamily="34" charset="0"/>
              </a:rPr>
              <a:t>মূল্যায়ন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err="1"/>
              <a:t>মানব</a:t>
            </a:r>
            <a:r>
              <a:rPr lang="en-US" b="1" dirty="0"/>
              <a:t> </a:t>
            </a:r>
            <a:r>
              <a:rPr lang="en-US" b="1" dirty="0" err="1"/>
              <a:t>দেহে</a:t>
            </a:r>
            <a:r>
              <a:rPr lang="en-US" b="1" dirty="0"/>
              <a:t> </a:t>
            </a:r>
            <a:r>
              <a:rPr lang="en-US" b="1" dirty="0" err="1"/>
              <a:t>বয়ঃসন্ধি</a:t>
            </a:r>
            <a:r>
              <a:rPr lang="en-US" b="1" dirty="0"/>
              <a:t> </a:t>
            </a:r>
            <a:r>
              <a:rPr lang="en-US" b="1" dirty="0" err="1"/>
              <a:t>কালে</a:t>
            </a:r>
            <a:r>
              <a:rPr lang="en-US" b="1" dirty="0"/>
              <a:t> </a:t>
            </a:r>
            <a:r>
              <a:rPr lang="en-US" b="1" dirty="0" err="1"/>
              <a:t>কিকিপরিবর্তন</a:t>
            </a:r>
            <a:r>
              <a:rPr lang="en-US" b="1" dirty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হয়</a:t>
            </a:r>
            <a:r>
              <a:rPr lang="en-US" b="1" dirty="0" smtClean="0"/>
              <a:t> 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0693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2316162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rgbClr val="00FF00"/>
                </a:solidFill>
              </a:rPr>
              <a:t>ধন্য</a:t>
            </a:r>
            <a:r>
              <a:rPr lang="en-US" sz="8000" b="1" dirty="0" smtClean="0">
                <a:solidFill>
                  <a:srgbClr val="00FF00"/>
                </a:solidFill>
              </a:rPr>
              <a:t> </a:t>
            </a:r>
            <a:r>
              <a:rPr lang="en-US" sz="8000" b="1" dirty="0" err="1" smtClean="0">
                <a:solidFill>
                  <a:srgbClr val="00FF00"/>
                </a:solidFill>
              </a:rPr>
              <a:t>বাদ</a:t>
            </a:r>
            <a:endParaRPr lang="en-US" sz="8000" b="1" dirty="0">
              <a:solidFill>
                <a:srgbClr val="00FF00"/>
              </a:solidFill>
            </a:endParaRPr>
          </a:p>
        </p:txBody>
      </p:sp>
      <p:pic>
        <p:nvPicPr>
          <p:cNvPr id="1026" name="Picture 2" descr="C:\Program Files (x86)\Microsoft Office\MEDIA\CAGCAT10\j028569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1" y="1800515"/>
            <a:ext cx="3124200" cy="333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60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59162"/>
          </a:xfrm>
        </p:spPr>
        <p:txBody>
          <a:bodyPr/>
          <a:lstStyle/>
          <a:p>
            <a:endParaRPr lang="en-US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08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20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38</Words>
  <Application>Microsoft Office PowerPoint</Application>
  <PresentationFormat>On-screen Show (4:3)</PresentationFormat>
  <Paragraphs>16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স্বাগতম</vt:lpstr>
      <vt:lpstr>  মোঃ সিরাজুল ইসলাম গোহাইল বাড়ী মাধ্যমিক বিদ্যালয় শ্রেনীঃ নবম  বিষয়ঃ বিজ্ঞান                                          তারিখ ১৭/০২/১৪ সময়ঃ ৪৫ মিনিট               </vt:lpstr>
      <vt:lpstr>PowerPoint Presentation</vt:lpstr>
      <vt:lpstr>আজকের পাঠের বিষয়ঃ                    বয়ঃসন্ধি কাল</vt:lpstr>
      <vt:lpstr>শিখন ফলঃ- বয়ঃসন্ধিকাল কি বলতে পারবে বয়ঃসন্ধিকালের ব্যাখ্যা করতে পারবে বয়ঃসন্ধি কালে মানব দেহে যেসমস্থ পরিবর্তন হয় তা বলতে পারবে</vt:lpstr>
      <vt:lpstr>                                                                                                  আলোচনা  এবংসমাধান ঃ বয়সন্ধি কাল                 ব          য়ঃসন্ধি কালআ</vt:lpstr>
      <vt:lpstr>বয়ঃ সন্ধি কা্লের পরিবর্তন সামূহ</vt:lpstr>
      <vt:lpstr>বয়ঃসন্ধি কালিন পরিবর্তন গুলি | ১|শারিরীক ২|মানসিক ৩|আচরণগত</vt:lpstr>
      <vt:lpstr>      এককমূল্যায়ন বয়ঃসন্ধি কি ?</vt:lpstr>
      <vt:lpstr>   দলীয় মূল্যায়ন মানব দেহে বয়ঃসন্ধি কালে কিকিপরিবর্তন  হয় ?</vt:lpstr>
      <vt:lpstr>ধন্য বাদ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GMB</dc:creator>
  <cp:lastModifiedBy>ismail - [2010]</cp:lastModifiedBy>
  <cp:revision>83</cp:revision>
  <dcterms:created xsi:type="dcterms:W3CDTF">2006-08-16T00:00:00Z</dcterms:created>
  <dcterms:modified xsi:type="dcterms:W3CDTF">2014-02-19T05:41:19Z</dcterms:modified>
</cp:coreProperties>
</file>